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74" d="100"/>
          <a:sy n="74" d="100"/>
        </p:scale>
        <p:origin x="133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1658637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№143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24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23 мая по 20 ч. 24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дождь. Ветер западный, северо-западный ночью 2-7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днем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7-9, днем 24-26  тепла. 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25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24 мая по 08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9-14, порывы 15-18 м/с. Температура воздуха 4-6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23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069089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28209</TotalTime>
  <Words>638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5279</cp:revision>
  <cp:lastPrinted>2021-07-01T03:56:27Z</cp:lastPrinted>
  <dcterms:created xsi:type="dcterms:W3CDTF">2018-03-27T06:03:00Z</dcterms:created>
  <dcterms:modified xsi:type="dcterms:W3CDTF">2026-05-23T08:41:35Z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